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2" r:id="rId6"/>
    <p:sldMasterId id="2147483706" r:id="rId7"/>
  </p:sldMasterIdLst>
  <p:notesMasterIdLst>
    <p:notesMasterId r:id="rId31"/>
  </p:notesMasterIdLst>
  <p:sldIdLst>
    <p:sldId id="7104" r:id="rId8"/>
    <p:sldId id="7105" r:id="rId9"/>
    <p:sldId id="471" r:id="rId10"/>
    <p:sldId id="488" r:id="rId11"/>
    <p:sldId id="481" r:id="rId12"/>
    <p:sldId id="489" r:id="rId13"/>
    <p:sldId id="490" r:id="rId14"/>
    <p:sldId id="491" r:id="rId15"/>
    <p:sldId id="492" r:id="rId16"/>
    <p:sldId id="484" r:id="rId17"/>
    <p:sldId id="470" r:id="rId18"/>
    <p:sldId id="7107" r:id="rId19"/>
    <p:sldId id="514" r:id="rId20"/>
    <p:sldId id="515" r:id="rId21"/>
    <p:sldId id="520" r:id="rId22"/>
    <p:sldId id="519" r:id="rId23"/>
    <p:sldId id="516" r:id="rId24"/>
    <p:sldId id="517" r:id="rId25"/>
    <p:sldId id="518" r:id="rId26"/>
    <p:sldId id="511" r:id="rId27"/>
    <p:sldId id="7103" r:id="rId28"/>
    <p:sldId id="7108" r:id="rId29"/>
    <p:sldId id="7109" r:id="rId30"/>
  </p:sldIdLst>
  <p:sldSz cx="12190413" cy="6859588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99"/>
    <a:srgbClr val="9900CC"/>
    <a:srgbClr val="FFFF9F"/>
    <a:srgbClr val="CCFFFF"/>
    <a:srgbClr val="008000"/>
    <a:srgbClr val="6FAD32"/>
    <a:srgbClr val="FFD9FF"/>
    <a:srgbClr val="FFFFCC"/>
    <a:srgbClr val="FEFB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08" autoAdjust="0"/>
    <p:restoredTop sz="84909" autoAdjust="0"/>
  </p:normalViewPr>
  <p:slideViewPr>
    <p:cSldViewPr snapToGrid="0" showGuides="1">
      <p:cViewPr>
        <p:scale>
          <a:sx n="70" d="100"/>
          <a:sy n="70" d="100"/>
        </p:scale>
        <p:origin x="384" y="12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A64653-9E65-4511-B65C-D174ED1C537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4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18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07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540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0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0</a:t>
            </a:r>
          </a:p>
          <a:p>
            <a:r>
              <a:rPr lang="en-US" baseline="0" dirty="0"/>
              <a:t>Link </a:t>
            </a:r>
            <a:r>
              <a:rPr lang="en-US" baseline="0" dirty="0" err="1"/>
              <a:t>Quizzi</a:t>
            </a:r>
            <a:r>
              <a:rPr lang="en-US" baseline="0" dirty="0"/>
              <a:t>: https://quizizz.com/admin/quiz/615301ee05c900001f2b7008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13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8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950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đang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đe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dọa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vi-rut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đưa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ra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tinh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con vi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rút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Xong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bấm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“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Hoàn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baseline="0" dirty="0" err="1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200" b="1" baseline="0" dirty="0">
                <a:solidFill>
                  <a:prstClr val="black"/>
                </a:solidFill>
                <a:latin typeface="Calibri"/>
              </a:rPr>
              <a:t>”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813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4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221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31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A79482-D1F0-4171-91B0-F5E8D9D621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91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21" y="274702"/>
            <a:ext cx="10971372" cy="5852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7792E-2DCE-4AF1-A411-3100F7B5B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5379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9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3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13"/>
            <a:ext cx="4010562" cy="11623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5"/>
            <a:ext cx="6814780" cy="58544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434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7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1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3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5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6.png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jpeg"/><Relationship Id="rId7" Type="http://schemas.openxmlformats.org/officeDocument/2006/relationships/image" Target="../media/image11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2.xml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5.xml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2.wdp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tags" Target="../tags/tag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microsoft.com/office/2007/relationships/hdphoto" Target="../media/hdphoto3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2.wdp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microsoft.com/office/2007/relationships/hdphoto" Target="../media/hdphoto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11" Type="http://schemas.openxmlformats.org/officeDocument/2006/relationships/slide" Target="slide7.xml"/><Relationship Id="rId5" Type="http://schemas.openxmlformats.org/officeDocument/2006/relationships/slide" Target="slide9.xml"/><Relationship Id="rId15" Type="http://schemas.openxmlformats.org/officeDocument/2006/relationships/image" Target="../media/image14.png"/><Relationship Id="rId10" Type="http://schemas.microsoft.com/office/2007/relationships/hdphoto" Target="../media/hdphoto5.wdp"/><Relationship Id="rId19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</p:spPr>
      </p:pic>
      <p:sp>
        <p:nvSpPr>
          <p:cNvPr id="8" name="Title 1"/>
          <p:cNvSpPr txBox="1"/>
          <p:nvPr/>
        </p:nvSpPr>
        <p:spPr>
          <a:xfrm>
            <a:off x="1424134" y="297511"/>
            <a:ext cx="10502870" cy="1333534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57915" y="1631045"/>
            <a:ext cx="5247592" cy="1"/>
            <a:chOff x="4238625" y="1630017"/>
            <a:chExt cx="5248275" cy="1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363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44" y="4462881"/>
            <a:ext cx="2994791" cy="24332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3268969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2589269" y="1269282"/>
            <a:ext cx="6412206" cy="2015961"/>
          </a:xfrm>
          <a:prstGeom prst="cloudCallout">
            <a:avLst>
              <a:gd name="adj1" fmla="val 38251"/>
              <a:gd name="adj2" fmla="val 1663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200" b="1" dirty="0">
                <a:solidFill>
                  <a:prstClr val="black"/>
                </a:solidFill>
                <a:latin typeface="Calibri"/>
              </a:rPr>
              <a:t>Yeah!!!</a:t>
            </a:r>
          </a:p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!!! </a:t>
            </a:r>
          </a:p>
        </p:txBody>
      </p:sp>
      <p:pic>
        <p:nvPicPr>
          <p:cNvPr id="19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pic>
        <p:nvPicPr>
          <p:cNvPr id="20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31859" y="1572986"/>
            <a:ext cx="609600" cy="6096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A6B4D4B-9DA3-48C2-87EE-5D52ED464B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0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4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  <p:bldP spid="17" grpId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4042" y="1543573"/>
            <a:ext cx="776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3600" u="sng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9501259-8307-4E4E-A138-0CC57F316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4052" y="3398980"/>
            <a:ext cx="10091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4800" dirty="0">
              <a:solidFill>
                <a:srgbClr val="3333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1354052" y="2166477"/>
            <a:ext cx="83839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endParaRPr lang="en-SG" sz="4800" dirty="0">
              <a:solidFill>
                <a:srgbClr val="3333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600591" y="493048"/>
            <a:ext cx="4989230" cy="876611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0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D24951A-8795-4541-A20B-D948A1734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2340" y="158090"/>
            <a:ext cx="9146116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NHÂN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8602" y="940208"/>
            <a:ext cx="3261703" cy="461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LẬP BẢNG NHÂN 7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387287" y="2057462"/>
            <a:ext cx="3689578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4387287" y="2510227"/>
            <a:ext cx="1390446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 dirty="0">
                <a:latin typeface="Arial" panose="020B0604020202020204" pitchFamily="34" charset="0"/>
              </a:rPr>
              <a:t>7 x 1 =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grpSp>
        <p:nvGrpSpPr>
          <p:cNvPr id="37" name="Group 12"/>
          <p:cNvGrpSpPr>
            <a:grpSpLocks/>
          </p:cNvGrpSpPr>
          <p:nvPr/>
        </p:nvGrpSpPr>
        <p:grpSpPr bwMode="auto">
          <a:xfrm>
            <a:off x="1598366" y="2275415"/>
            <a:ext cx="2543764" cy="392203"/>
            <a:chOff x="228600" y="304800"/>
            <a:chExt cx="3276600" cy="533400"/>
          </a:xfrm>
        </p:grpSpPr>
        <p:sp>
          <p:nvSpPr>
            <p:cNvPr id="38" name="Rectangle 37"/>
            <p:cNvSpPr/>
            <p:nvPr/>
          </p:nvSpPr>
          <p:spPr>
            <a:xfrm>
              <a:off x="228600" y="304800"/>
              <a:ext cx="32766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676685" y="380382"/>
              <a:ext cx="380429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132792" y="380382"/>
              <a:ext cx="382474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62429" y="380382"/>
              <a:ext cx="380429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218534" y="380382"/>
              <a:ext cx="382475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590943" y="380382"/>
              <a:ext cx="380429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4277" y="380382"/>
              <a:ext cx="382474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047049" y="380382"/>
              <a:ext cx="382475" cy="382235"/>
            </a:xfrm>
            <a:prstGeom prst="ellipse">
              <a:avLst/>
            </a:prstGeom>
            <a:solidFill>
              <a:srgbClr val="C8371A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AutoShape 5"/>
          <p:cNvSpPr>
            <a:spLocks/>
          </p:cNvSpPr>
          <p:nvPr/>
        </p:nvSpPr>
        <p:spPr bwMode="auto">
          <a:xfrm>
            <a:off x="4311069" y="2115535"/>
            <a:ext cx="76218" cy="769836"/>
          </a:xfrm>
          <a:prstGeom prst="rightBrace">
            <a:avLst>
              <a:gd name="adj1" fmla="val 66319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sz="2400" i="1">
              <a:latin typeface=".VnTime" panose="020B7200000000000000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8222390" y="1868990"/>
            <a:ext cx="0" cy="478514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8290630" y="1759744"/>
            <a:ext cx="1372810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1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grpSp>
        <p:nvGrpSpPr>
          <p:cNvPr id="48" name="Group 70"/>
          <p:cNvGrpSpPr>
            <a:grpSpLocks/>
          </p:cNvGrpSpPr>
          <p:nvPr/>
        </p:nvGrpSpPr>
        <p:grpSpPr bwMode="auto">
          <a:xfrm>
            <a:off x="1579311" y="3328171"/>
            <a:ext cx="2604103" cy="1027351"/>
            <a:chOff x="228600" y="1529686"/>
            <a:chExt cx="3276600" cy="1270379"/>
          </a:xfrm>
        </p:grpSpPr>
        <p:grpSp>
          <p:nvGrpSpPr>
            <p:cNvPr id="49" name="Group 24"/>
            <p:cNvGrpSpPr>
              <a:grpSpLocks/>
            </p:cNvGrpSpPr>
            <p:nvPr/>
          </p:nvGrpSpPr>
          <p:grpSpPr bwMode="auto">
            <a:xfrm>
              <a:off x="228600" y="1529686"/>
              <a:ext cx="3276600" cy="533400"/>
              <a:chOff x="228600" y="304800"/>
              <a:chExt cx="3276600" cy="5334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228600" y="304800"/>
                <a:ext cx="3276600" cy="5340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677098" y="381377"/>
                <a:ext cx="379606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2132625" y="381377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62047" y="381377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219572" y="381377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590150" y="381377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04521" y="381377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047675" y="381377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50" name="Group 33"/>
            <p:cNvGrpSpPr>
              <a:grpSpLocks/>
            </p:cNvGrpSpPr>
            <p:nvPr/>
          </p:nvGrpSpPr>
          <p:grpSpPr bwMode="auto">
            <a:xfrm>
              <a:off x="228600" y="2266665"/>
              <a:ext cx="3276600" cy="533400"/>
              <a:chOff x="228600" y="304800"/>
              <a:chExt cx="3276600" cy="53340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28600" y="304131"/>
                <a:ext cx="3276600" cy="5340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677098" y="380706"/>
                <a:ext cx="379606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132625" y="380706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62047" y="380706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219572" y="380706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2590150" y="380706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04521" y="380706"/>
                <a:ext cx="381605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047675" y="380706"/>
                <a:ext cx="381603" cy="380917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67" name="AutoShape 5"/>
          <p:cNvSpPr>
            <a:spLocks/>
          </p:cNvSpPr>
          <p:nvPr/>
        </p:nvSpPr>
        <p:spPr bwMode="auto">
          <a:xfrm>
            <a:off x="4300369" y="3313226"/>
            <a:ext cx="73663" cy="1042295"/>
          </a:xfrm>
          <a:prstGeom prst="rightBrace">
            <a:avLst>
              <a:gd name="adj1" fmla="val 66319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sz="2400" i="1">
              <a:latin typeface=".VnTime" panose="020B7200000000000000" pitchFamily="34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4387287" y="3136907"/>
            <a:ext cx="3689578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69" name="Rectangle 9"/>
          <p:cNvSpPr>
            <a:spLocks noChangeArrowheads="1"/>
          </p:cNvSpPr>
          <p:nvPr/>
        </p:nvSpPr>
        <p:spPr bwMode="auto">
          <a:xfrm>
            <a:off x="4387287" y="3589671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2 =</a:t>
            </a:r>
          </a:p>
        </p:txBody>
      </p:sp>
      <p:sp>
        <p:nvSpPr>
          <p:cNvPr id="70" name="Rectangle 9"/>
          <p:cNvSpPr>
            <a:spLocks noChangeArrowheads="1"/>
          </p:cNvSpPr>
          <p:nvPr/>
        </p:nvSpPr>
        <p:spPr bwMode="auto">
          <a:xfrm>
            <a:off x="5438896" y="3589670"/>
            <a:ext cx="1141923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+ 7 =</a:t>
            </a:r>
          </a:p>
        </p:txBody>
      </p:sp>
      <p:sp>
        <p:nvSpPr>
          <p:cNvPr id="71" name="Rectangle 9"/>
          <p:cNvSpPr>
            <a:spLocks noChangeArrowheads="1"/>
          </p:cNvSpPr>
          <p:nvPr/>
        </p:nvSpPr>
        <p:spPr bwMode="auto">
          <a:xfrm>
            <a:off x="6440742" y="3589669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72" name="Rectangle 9"/>
          <p:cNvSpPr>
            <a:spLocks noChangeArrowheads="1"/>
          </p:cNvSpPr>
          <p:nvPr/>
        </p:nvSpPr>
        <p:spPr bwMode="auto">
          <a:xfrm>
            <a:off x="4406569" y="3986732"/>
            <a:ext cx="1816943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 err="1">
                <a:latin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</a:rPr>
              <a:t>: </a:t>
            </a:r>
            <a:r>
              <a:rPr lang="en-US" sz="2400" b="1" dirty="0">
                <a:latin typeface="Arial" panose="020B0604020202020204" pitchFamily="34" charset="0"/>
              </a:rPr>
              <a:t>7 x 2 =</a:t>
            </a:r>
          </a:p>
        </p:txBody>
      </p:sp>
      <p:sp>
        <p:nvSpPr>
          <p:cNvPr id="73" name="Rectangle 9"/>
          <p:cNvSpPr>
            <a:spLocks noChangeArrowheads="1"/>
          </p:cNvSpPr>
          <p:nvPr/>
        </p:nvSpPr>
        <p:spPr bwMode="auto">
          <a:xfrm>
            <a:off x="6113920" y="3986732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74" name="Rectangle 9"/>
          <p:cNvSpPr>
            <a:spLocks noChangeArrowheads="1"/>
          </p:cNvSpPr>
          <p:nvPr/>
        </p:nvSpPr>
        <p:spPr bwMode="auto">
          <a:xfrm>
            <a:off x="8289996" y="2269637"/>
            <a:ext cx="15443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2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14</a:t>
            </a:r>
          </a:p>
        </p:txBody>
      </p:sp>
      <p:grpSp>
        <p:nvGrpSpPr>
          <p:cNvPr id="75" name="Group 69"/>
          <p:cNvGrpSpPr>
            <a:grpSpLocks/>
          </p:cNvGrpSpPr>
          <p:nvPr/>
        </p:nvGrpSpPr>
        <p:grpSpPr bwMode="auto">
          <a:xfrm>
            <a:off x="1598365" y="5002678"/>
            <a:ext cx="2705726" cy="1543407"/>
            <a:chOff x="228600" y="3505200"/>
            <a:chExt cx="3276600" cy="1828800"/>
          </a:xfrm>
        </p:grpSpPr>
        <p:grpSp>
          <p:nvGrpSpPr>
            <p:cNvPr id="76" name="Group 42"/>
            <p:cNvGrpSpPr>
              <a:grpSpLocks/>
            </p:cNvGrpSpPr>
            <p:nvPr/>
          </p:nvGrpSpPr>
          <p:grpSpPr bwMode="auto">
            <a:xfrm>
              <a:off x="228600" y="3505200"/>
              <a:ext cx="3276600" cy="533400"/>
              <a:chOff x="228600" y="304800"/>
              <a:chExt cx="3276600" cy="533400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228600" y="304800"/>
                <a:ext cx="3276600" cy="53622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1676535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134182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761240" y="381941"/>
                <a:ext cx="382654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1218888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589906" y="381941"/>
                <a:ext cx="382655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305515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3047553" y="381941"/>
                <a:ext cx="380732" cy="380059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7" name="Group 51"/>
            <p:cNvGrpSpPr>
              <a:grpSpLocks/>
            </p:cNvGrpSpPr>
            <p:nvPr/>
          </p:nvGrpSpPr>
          <p:grpSpPr bwMode="auto">
            <a:xfrm>
              <a:off x="228600" y="4191000"/>
              <a:ext cx="3276600" cy="533400"/>
              <a:chOff x="228600" y="304800"/>
              <a:chExt cx="3276600" cy="5334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228600" y="305741"/>
                <a:ext cx="3276600" cy="5324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167653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134182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761240" y="381000"/>
                <a:ext cx="382654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218888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2589906" y="381000"/>
                <a:ext cx="382655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30551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3047553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78" name="Group 60"/>
            <p:cNvGrpSpPr>
              <a:grpSpLocks/>
            </p:cNvGrpSpPr>
            <p:nvPr/>
          </p:nvGrpSpPr>
          <p:grpSpPr bwMode="auto">
            <a:xfrm>
              <a:off x="228600" y="4800600"/>
              <a:ext cx="3276600" cy="533400"/>
              <a:chOff x="228600" y="304800"/>
              <a:chExt cx="3276600" cy="5334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228600" y="305741"/>
                <a:ext cx="3276600" cy="53245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67653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134182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761240" y="381000"/>
                <a:ext cx="382654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218888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2589906" y="381000"/>
                <a:ext cx="382655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05515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3047553" y="381000"/>
                <a:ext cx="380732" cy="381940"/>
              </a:xfrm>
              <a:prstGeom prst="ellipse">
                <a:avLst/>
              </a:prstGeom>
              <a:solidFill>
                <a:srgbClr val="C8371A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03" name="AutoShape 5"/>
          <p:cNvSpPr>
            <a:spLocks/>
          </p:cNvSpPr>
          <p:nvPr/>
        </p:nvSpPr>
        <p:spPr bwMode="auto">
          <a:xfrm>
            <a:off x="4378565" y="4956631"/>
            <a:ext cx="45730" cy="1589454"/>
          </a:xfrm>
          <a:prstGeom prst="rightBrace">
            <a:avLst>
              <a:gd name="adj1" fmla="val 66319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sz="2400" i="1">
              <a:latin typeface=".VnTime" panose="020B7200000000000000" pitchFamily="34" charset="0"/>
            </a:endParaRPr>
          </a:p>
        </p:txBody>
      </p: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4465208" y="5016008"/>
            <a:ext cx="3689578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</p:txBody>
      </p:sp>
      <p:sp>
        <p:nvSpPr>
          <p:cNvPr id="105" name="Rectangle 9"/>
          <p:cNvSpPr>
            <a:spLocks noChangeArrowheads="1"/>
          </p:cNvSpPr>
          <p:nvPr/>
        </p:nvSpPr>
        <p:spPr bwMode="auto">
          <a:xfrm>
            <a:off x="4465208" y="5468772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3 =</a:t>
            </a:r>
          </a:p>
        </p:txBody>
      </p:sp>
      <p:sp>
        <p:nvSpPr>
          <p:cNvPr id="106" name="Rectangle 9"/>
          <p:cNvSpPr>
            <a:spLocks noChangeArrowheads="1"/>
          </p:cNvSpPr>
          <p:nvPr/>
        </p:nvSpPr>
        <p:spPr bwMode="auto">
          <a:xfrm>
            <a:off x="5516817" y="5468771"/>
            <a:ext cx="1663020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+ 7 + 7 =</a:t>
            </a:r>
          </a:p>
        </p:txBody>
      </p:sp>
      <p:sp>
        <p:nvSpPr>
          <p:cNvPr id="107" name="Rectangle 9"/>
          <p:cNvSpPr>
            <a:spLocks noChangeArrowheads="1"/>
          </p:cNvSpPr>
          <p:nvPr/>
        </p:nvSpPr>
        <p:spPr bwMode="auto">
          <a:xfrm>
            <a:off x="7035150" y="5440921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108" name="Rectangle 9"/>
          <p:cNvSpPr>
            <a:spLocks noChangeArrowheads="1"/>
          </p:cNvSpPr>
          <p:nvPr/>
        </p:nvSpPr>
        <p:spPr bwMode="auto">
          <a:xfrm>
            <a:off x="4484489" y="5865833"/>
            <a:ext cx="183458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 err="1">
                <a:latin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</a:rPr>
              <a:t>: </a:t>
            </a:r>
            <a:r>
              <a:rPr lang="en-US" sz="2400" b="1" dirty="0">
                <a:latin typeface="Arial" panose="020B0604020202020204" pitchFamily="34" charset="0"/>
              </a:rPr>
              <a:t>7 x 3 =</a:t>
            </a:r>
          </a:p>
        </p:txBody>
      </p:sp>
      <p:sp>
        <p:nvSpPr>
          <p:cNvPr id="109" name="Rectangle 9"/>
          <p:cNvSpPr>
            <a:spLocks noChangeArrowheads="1"/>
          </p:cNvSpPr>
          <p:nvPr/>
        </p:nvSpPr>
        <p:spPr bwMode="auto">
          <a:xfrm>
            <a:off x="6191841" y="5865833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110" name="Rectangle 9"/>
          <p:cNvSpPr>
            <a:spLocks noChangeArrowheads="1"/>
          </p:cNvSpPr>
          <p:nvPr/>
        </p:nvSpPr>
        <p:spPr bwMode="auto">
          <a:xfrm>
            <a:off x="8289996" y="2780870"/>
            <a:ext cx="15443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3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21</a:t>
            </a:r>
          </a:p>
        </p:txBody>
      </p:sp>
      <p:sp>
        <p:nvSpPr>
          <p:cNvPr id="112" name="Freeform 39"/>
          <p:cNvSpPr>
            <a:spLocks/>
          </p:cNvSpPr>
          <p:nvPr/>
        </p:nvSpPr>
        <p:spPr bwMode="auto">
          <a:xfrm>
            <a:off x="9740374" y="1901966"/>
            <a:ext cx="166306" cy="608260"/>
          </a:xfrm>
          <a:custGeom>
            <a:avLst/>
            <a:gdLst>
              <a:gd name="T0" fmla="*/ 0 w 144"/>
              <a:gd name="T1" fmla="*/ 0 h 384"/>
              <a:gd name="T2" fmla="*/ 144 w 144"/>
              <a:gd name="T3" fmla="*/ 144 h 384"/>
              <a:gd name="T4" fmla="*/ 0 w 144"/>
              <a:gd name="T5" fmla="*/ 384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3" name="Rectangle 40"/>
          <p:cNvSpPr>
            <a:spLocks noChangeArrowheads="1"/>
          </p:cNvSpPr>
          <p:nvPr/>
        </p:nvSpPr>
        <p:spPr bwMode="auto">
          <a:xfrm>
            <a:off x="9906680" y="1980111"/>
            <a:ext cx="620857" cy="4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+ 7</a:t>
            </a:r>
          </a:p>
        </p:txBody>
      </p:sp>
      <p:sp>
        <p:nvSpPr>
          <p:cNvPr id="114" name="Freeform 39"/>
          <p:cNvSpPr>
            <a:spLocks/>
          </p:cNvSpPr>
          <p:nvPr/>
        </p:nvSpPr>
        <p:spPr bwMode="auto">
          <a:xfrm>
            <a:off x="9751995" y="2536932"/>
            <a:ext cx="149975" cy="562147"/>
          </a:xfrm>
          <a:custGeom>
            <a:avLst/>
            <a:gdLst>
              <a:gd name="T0" fmla="*/ 0 w 144"/>
              <a:gd name="T1" fmla="*/ 0 h 384"/>
              <a:gd name="T2" fmla="*/ 144 w 144"/>
              <a:gd name="T3" fmla="*/ 144 h 384"/>
              <a:gd name="T4" fmla="*/ 0 w 144"/>
              <a:gd name="T5" fmla="*/ 384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5" name="Rectangle 40"/>
          <p:cNvSpPr>
            <a:spLocks noChangeArrowheads="1"/>
          </p:cNvSpPr>
          <p:nvPr/>
        </p:nvSpPr>
        <p:spPr bwMode="auto">
          <a:xfrm>
            <a:off x="9965022" y="2604436"/>
            <a:ext cx="620857" cy="4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+ 7</a:t>
            </a:r>
          </a:p>
        </p:txBody>
      </p:sp>
      <p:sp>
        <p:nvSpPr>
          <p:cNvPr id="116" name="Rectangle 9"/>
          <p:cNvSpPr>
            <a:spLocks noChangeArrowheads="1"/>
          </p:cNvSpPr>
          <p:nvPr/>
        </p:nvSpPr>
        <p:spPr bwMode="auto">
          <a:xfrm>
            <a:off x="8305586" y="3295011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4 =</a:t>
            </a:r>
          </a:p>
        </p:txBody>
      </p:sp>
      <p:sp>
        <p:nvSpPr>
          <p:cNvPr id="118" name="Rectangle 9"/>
          <p:cNvSpPr>
            <a:spLocks noChangeArrowheads="1"/>
          </p:cNvSpPr>
          <p:nvPr/>
        </p:nvSpPr>
        <p:spPr bwMode="auto">
          <a:xfrm>
            <a:off x="8313758" y="3814206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5 =</a:t>
            </a:r>
          </a:p>
        </p:txBody>
      </p:sp>
      <p:sp>
        <p:nvSpPr>
          <p:cNvPr id="119" name="Rectangle 9"/>
          <p:cNvSpPr>
            <a:spLocks noChangeArrowheads="1"/>
          </p:cNvSpPr>
          <p:nvPr/>
        </p:nvSpPr>
        <p:spPr bwMode="auto">
          <a:xfrm>
            <a:off x="8323666" y="4317809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6 =</a:t>
            </a:r>
          </a:p>
        </p:txBody>
      </p:sp>
      <p:sp>
        <p:nvSpPr>
          <p:cNvPr id="120" name="Rectangle 9"/>
          <p:cNvSpPr>
            <a:spLocks noChangeArrowheads="1"/>
          </p:cNvSpPr>
          <p:nvPr/>
        </p:nvSpPr>
        <p:spPr bwMode="auto">
          <a:xfrm>
            <a:off x="8323373" y="4823723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7 =</a:t>
            </a:r>
          </a:p>
        </p:txBody>
      </p:sp>
      <p:sp>
        <p:nvSpPr>
          <p:cNvPr id="121" name="Rectangle 9"/>
          <p:cNvSpPr>
            <a:spLocks noChangeArrowheads="1"/>
          </p:cNvSpPr>
          <p:nvPr/>
        </p:nvSpPr>
        <p:spPr bwMode="auto">
          <a:xfrm>
            <a:off x="8350032" y="5237885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8 =</a:t>
            </a:r>
          </a:p>
        </p:txBody>
      </p:sp>
      <p:sp>
        <p:nvSpPr>
          <p:cNvPr id="122" name="Rectangle 9"/>
          <p:cNvSpPr>
            <a:spLocks noChangeArrowheads="1"/>
          </p:cNvSpPr>
          <p:nvPr/>
        </p:nvSpPr>
        <p:spPr bwMode="auto">
          <a:xfrm>
            <a:off x="8323373" y="5749578"/>
            <a:ext cx="1116269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9 =</a:t>
            </a:r>
          </a:p>
        </p:txBody>
      </p:sp>
      <p:sp>
        <p:nvSpPr>
          <p:cNvPr id="123" name="Rectangle 9"/>
          <p:cNvSpPr>
            <a:spLocks noChangeArrowheads="1"/>
          </p:cNvSpPr>
          <p:nvPr/>
        </p:nvSpPr>
        <p:spPr bwMode="auto">
          <a:xfrm>
            <a:off x="8300311" y="6253181"/>
            <a:ext cx="1287830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latin typeface="Arial" panose="020B0604020202020204" pitchFamily="34" charset="0"/>
              </a:rPr>
              <a:t>7 x 10 =</a:t>
            </a:r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9275201" y="3277774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28</a:t>
            </a:r>
          </a:p>
        </p:txBody>
      </p:sp>
      <p:sp>
        <p:nvSpPr>
          <p:cNvPr id="125" name="Rectangle 9"/>
          <p:cNvSpPr>
            <a:spLocks noChangeArrowheads="1"/>
          </p:cNvSpPr>
          <p:nvPr/>
        </p:nvSpPr>
        <p:spPr bwMode="auto">
          <a:xfrm>
            <a:off x="9297075" y="3814205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35</a:t>
            </a:r>
          </a:p>
        </p:txBody>
      </p:sp>
      <p:sp>
        <p:nvSpPr>
          <p:cNvPr id="126" name="Rectangle 9"/>
          <p:cNvSpPr>
            <a:spLocks noChangeArrowheads="1"/>
          </p:cNvSpPr>
          <p:nvPr/>
        </p:nvSpPr>
        <p:spPr bwMode="auto">
          <a:xfrm>
            <a:off x="9295696" y="4299205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42</a:t>
            </a:r>
          </a:p>
        </p:txBody>
      </p:sp>
      <p:sp>
        <p:nvSpPr>
          <p:cNvPr id="127" name="Rectangle 9"/>
          <p:cNvSpPr>
            <a:spLocks noChangeArrowheads="1"/>
          </p:cNvSpPr>
          <p:nvPr/>
        </p:nvSpPr>
        <p:spPr bwMode="auto">
          <a:xfrm>
            <a:off x="9295695" y="4802806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128" name="Rectangle 9"/>
          <p:cNvSpPr>
            <a:spLocks noChangeArrowheads="1"/>
          </p:cNvSpPr>
          <p:nvPr/>
        </p:nvSpPr>
        <p:spPr bwMode="auto">
          <a:xfrm>
            <a:off x="9324226" y="5254977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56</a:t>
            </a:r>
          </a:p>
        </p:txBody>
      </p:sp>
      <p:sp>
        <p:nvSpPr>
          <p:cNvPr id="129" name="Rectangle 9"/>
          <p:cNvSpPr>
            <a:spLocks noChangeArrowheads="1"/>
          </p:cNvSpPr>
          <p:nvPr/>
        </p:nvSpPr>
        <p:spPr bwMode="auto">
          <a:xfrm>
            <a:off x="9324225" y="5740321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63</a:t>
            </a:r>
          </a:p>
        </p:txBody>
      </p:sp>
      <p:sp>
        <p:nvSpPr>
          <p:cNvPr id="130" name="Rectangle 9"/>
          <p:cNvSpPr>
            <a:spLocks noChangeArrowheads="1"/>
          </p:cNvSpPr>
          <p:nvPr/>
        </p:nvSpPr>
        <p:spPr bwMode="auto">
          <a:xfrm>
            <a:off x="9394274" y="6225597"/>
            <a:ext cx="527831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70</a:t>
            </a:r>
          </a:p>
        </p:txBody>
      </p:sp>
      <p:sp>
        <p:nvSpPr>
          <p:cNvPr id="111" name="Freeform 39"/>
          <p:cNvSpPr>
            <a:spLocks/>
          </p:cNvSpPr>
          <p:nvPr/>
        </p:nvSpPr>
        <p:spPr bwMode="auto">
          <a:xfrm>
            <a:off x="9740374" y="3086718"/>
            <a:ext cx="233127" cy="562147"/>
          </a:xfrm>
          <a:custGeom>
            <a:avLst/>
            <a:gdLst>
              <a:gd name="T0" fmla="*/ 0 w 144"/>
              <a:gd name="T1" fmla="*/ 0 h 384"/>
              <a:gd name="T2" fmla="*/ 144 w 144"/>
              <a:gd name="T3" fmla="*/ 144 h 384"/>
              <a:gd name="T4" fmla="*/ 0 w 144"/>
              <a:gd name="T5" fmla="*/ 384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0" y="0"/>
                </a:moveTo>
                <a:cubicBezTo>
                  <a:pt x="72" y="40"/>
                  <a:pt x="144" y="80"/>
                  <a:pt x="144" y="144"/>
                </a:cubicBezTo>
                <a:cubicBezTo>
                  <a:pt x="144" y="208"/>
                  <a:pt x="32" y="336"/>
                  <a:pt x="0" y="384"/>
                </a:cubicBezTo>
              </a:path>
            </a:pathLst>
          </a:custGeom>
          <a:noFill/>
          <a:ln w="9525">
            <a:solidFill>
              <a:srgbClr val="003366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7" name="Rectangle 40"/>
          <p:cNvSpPr>
            <a:spLocks noChangeArrowheads="1"/>
          </p:cNvSpPr>
          <p:nvPr/>
        </p:nvSpPr>
        <p:spPr bwMode="auto">
          <a:xfrm>
            <a:off x="10047407" y="3119631"/>
            <a:ext cx="620857" cy="42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</a:rPr>
              <a:t>+ 7</a:t>
            </a:r>
          </a:p>
        </p:txBody>
      </p:sp>
      <p:pic>
        <p:nvPicPr>
          <p:cNvPr id="131" name="Content Placeholder 4">
            <a:extLst>
              <a:ext uri="{FF2B5EF4-FFF2-40B4-BE49-F238E27FC236}">
                <a16:creationId xmlns:a16="http://schemas.microsoft.com/office/drawing/2014/main" id="{B3A3B367-DEE0-4ADB-862F-0F6C87396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  <p:bldP spid="35" grpId="0"/>
      <p:bldP spid="36" grpId="0"/>
      <p:bldP spid="46" grpId="0" animBg="1"/>
      <p:bldP spid="47" grpId="0"/>
      <p:bldP spid="67" grpId="0" animBg="1"/>
      <p:bldP spid="68" grpId="0"/>
      <p:bldP spid="69" grpId="0"/>
      <p:bldP spid="70" grpId="0"/>
      <p:bldP spid="71" grpId="0"/>
      <p:bldP spid="72" grpId="0"/>
      <p:bldP spid="73" grpId="0"/>
      <p:bldP spid="74" grpId="0"/>
      <p:bldP spid="103" grpId="0" animBg="1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2" grpId="0" animBg="1"/>
      <p:bldP spid="113" grpId="0"/>
      <p:bldP spid="114" grpId="0" animBg="1"/>
      <p:bldP spid="115" grpId="0"/>
      <p:bldP spid="116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11" grpId="0" animBg="1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4951941" y="678020"/>
            <a:ext cx="2210312" cy="58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×  1   = 7</a:t>
            </a:r>
            <a:endParaRPr lang="en-US" sz="3201" b="1" dirty="0">
              <a:solidFill>
                <a:srgbClr val="0000CC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2   = 14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3   = 21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4   = 28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5   = 35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6   = 42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7   = 49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8   = 56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9   = 63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10 = 70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6069435" y="5619464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59908" y="4507957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4766615" y="3387174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5416425" y="2327118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4723288" y="1787940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6047571" y="178793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6056121" y="509387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6066015" y="655791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6038411" y="2918501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501" name="Oval 21"/>
          <p:cNvSpPr>
            <a:spLocks noChangeArrowheads="1"/>
          </p:cNvSpPr>
          <p:nvPr/>
        </p:nvSpPr>
        <p:spPr bwMode="auto">
          <a:xfrm>
            <a:off x="6045006" y="399189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C00DBB9-EA7C-46B7-A93C-08B9B999F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animBg="1"/>
      <p:bldP spid="20493" grpId="0" animBg="1"/>
      <p:bldP spid="20495" grpId="0" animBg="1"/>
      <p:bldP spid="20499" grpId="0" animBg="1"/>
      <p:bldP spid="20500" grpId="0" animBg="1"/>
      <p:bldP spid="205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4951941" y="678020"/>
            <a:ext cx="2210312" cy="58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×  1   = 7</a:t>
            </a:r>
            <a:endParaRPr lang="en-US" sz="3201" b="1" dirty="0">
              <a:solidFill>
                <a:srgbClr val="0000CC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2   = 14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3   = 21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4   = 28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5   = 35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6   = 42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7   = 49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8   = 56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9   = 63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10 = 70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6069435" y="5619464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059908" y="4507957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038411" y="3444086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013467" y="233892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6013467" y="1192489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6047571" y="178793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6056121" y="509387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499" name="Oval 19"/>
          <p:cNvSpPr>
            <a:spLocks noChangeArrowheads="1"/>
          </p:cNvSpPr>
          <p:nvPr/>
        </p:nvSpPr>
        <p:spPr bwMode="auto">
          <a:xfrm>
            <a:off x="6066015" y="655791"/>
            <a:ext cx="457306" cy="446190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500" name="Oval 20"/>
          <p:cNvSpPr>
            <a:spLocks noChangeArrowheads="1"/>
          </p:cNvSpPr>
          <p:nvPr/>
        </p:nvSpPr>
        <p:spPr bwMode="auto">
          <a:xfrm>
            <a:off x="6038411" y="2918501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sp>
        <p:nvSpPr>
          <p:cNvPr id="20501" name="Oval 21"/>
          <p:cNvSpPr>
            <a:spLocks noChangeArrowheads="1"/>
          </p:cNvSpPr>
          <p:nvPr/>
        </p:nvSpPr>
        <p:spPr bwMode="auto">
          <a:xfrm>
            <a:off x="6045006" y="3991899"/>
            <a:ext cx="457306" cy="446191"/>
          </a:xfrm>
          <a:prstGeom prst="ellipse">
            <a:avLst/>
          </a:prstGeom>
          <a:solidFill>
            <a:srgbClr val="FF0000"/>
          </a:solidFill>
          <a:ln w="9525">
            <a:solidFill>
              <a:srgbClr val="9900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9900CC"/>
              </a:solidFill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828CC82-93FD-4717-9AA0-F183B8B65E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  <p:bldP spid="20484" grpId="0" animBg="1"/>
      <p:bldP spid="20485" grpId="0" animBg="1"/>
      <p:bldP spid="20486" grpId="0" animBg="1"/>
      <p:bldP spid="20487" grpId="0" animBg="1"/>
      <p:bldP spid="20493" grpId="0" animBg="1"/>
      <p:bldP spid="20495" grpId="0" animBg="1"/>
      <p:bldP spid="20499" grpId="0" animBg="1"/>
      <p:bldP spid="20500" grpId="0" animBg="1"/>
      <p:bldP spid="205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4951941" y="678020"/>
            <a:ext cx="2210312" cy="58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</a:t>
            </a:r>
            <a:r>
              <a:rPr lang="en-US" sz="2400" b="1" dirty="0">
                <a:solidFill>
                  <a:srgbClr val="0000CC"/>
                </a:solidFill>
                <a:cs typeface="Arial" charset="0"/>
              </a:rPr>
              <a:t>×  1   = 7</a:t>
            </a:r>
            <a:endParaRPr lang="en-US" sz="3201" b="1" dirty="0">
              <a:solidFill>
                <a:srgbClr val="0000CC"/>
              </a:solidFill>
              <a:cs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2   = 14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3   = 21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4   = 28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5   = 35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6   = 42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7   = 49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8   = 56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 9   = 63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</a:rPr>
              <a:t>7 × 10 = 70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474679A-DC94-4A23-9CDC-748151440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18698" y="3756979"/>
            <a:ext cx="2271867" cy="11989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/>
          </a:p>
        </p:txBody>
      </p:sp>
      <p:sp>
        <p:nvSpPr>
          <p:cNvPr id="4" name="TextBox 3"/>
          <p:cNvSpPr txBox="1"/>
          <p:nvPr/>
        </p:nvSpPr>
        <p:spPr>
          <a:xfrm>
            <a:off x="308832" y="3198590"/>
            <a:ext cx="2213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3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5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7 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35055" y="3181649"/>
            <a:ext cx="2213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8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6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4 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09981" y="3160878"/>
            <a:ext cx="2791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2  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10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9   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10649" y="3160878"/>
            <a:ext cx="2213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1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x 7 =</a:t>
            </a:r>
          </a:p>
          <a:p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0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1343" y="3158428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39345" y="1363940"/>
            <a:ext cx="5973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kern="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kern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31.   </a:t>
            </a:r>
            <a:r>
              <a:rPr lang="en-US" sz="3600" b="1" kern="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0717" y="3708356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01030" y="4282534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29572" y="3699461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93501" y="3109280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41214" y="4277702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76577" y="3684718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090825" y="3130370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90824" y="4260104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882053" y="4222381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84522" y="3684717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884344" y="3136384"/>
            <a:ext cx="682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EB72F8AE-E188-407F-869A-90FC92C45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0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22" grpId="0"/>
      <p:bldP spid="7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2370" y="266377"/>
            <a:ext cx="9661984" cy="175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31. </a:t>
            </a:r>
          </a:p>
          <a:p>
            <a:pPr algn="just"/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1" b="1" dirty="0">
              <a:solidFill>
                <a:srgbClr val="3333FF"/>
              </a:solidFill>
              <a:latin typeface="iCiel Cucho" pitchFamily="50" charset="0"/>
              <a:cs typeface="iCiel Cucho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7775" y="2397372"/>
            <a:ext cx="2145655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1" u="sng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639988" y="3250709"/>
            <a:ext cx="345052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601" dirty="0">
                <a:solidFill>
                  <a:srgbClr val="3333FF"/>
                </a:solidFill>
                <a:cs typeface="Times New Roman" panose="02020603050405020304" pitchFamily="18" charset="0"/>
              </a:rPr>
              <a:t>1 </a:t>
            </a:r>
            <a:r>
              <a:rPr lang="en-US" sz="3601" dirty="0" err="1">
                <a:solidFill>
                  <a:srgbClr val="3333FF"/>
                </a:solidFill>
                <a:cs typeface="Times New Roman" panose="02020603050405020304" pitchFamily="18" charset="0"/>
              </a:rPr>
              <a:t>tuần</a:t>
            </a:r>
            <a:r>
              <a:rPr lang="en-US" sz="3601" dirty="0">
                <a:solidFill>
                  <a:srgbClr val="3333FF"/>
                </a:solidFill>
                <a:cs typeface="Times New Roman" panose="02020603050405020304" pitchFamily="18" charset="0"/>
              </a:rPr>
              <a:t> :    7 </a:t>
            </a:r>
            <a:r>
              <a:rPr lang="en-US" sz="3601" dirty="0" err="1">
                <a:solidFill>
                  <a:srgbClr val="3333FF"/>
                </a:solidFill>
                <a:cs typeface="Times New Roman" panose="02020603050405020304" pitchFamily="18" charset="0"/>
              </a:rPr>
              <a:t>ngày</a:t>
            </a:r>
            <a:r>
              <a:rPr lang="en-US" sz="3601" dirty="0">
                <a:solidFill>
                  <a:srgbClr val="3333FF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416951" y="4153766"/>
            <a:ext cx="4128353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3601" dirty="0">
                <a:latin typeface="iCiel Cucho" pitchFamily="50" charset="0"/>
                <a:cs typeface="iCiel Cucho" pitchFamily="50" charset="0"/>
              </a:rPr>
              <a:t>  </a:t>
            </a:r>
            <a:r>
              <a:rPr lang="en-US" sz="3601" dirty="0">
                <a:solidFill>
                  <a:srgbClr val="3333FF"/>
                </a:solidFill>
                <a:cs typeface="Times New Roman" panose="02020603050405020304" pitchFamily="18" charset="0"/>
              </a:rPr>
              <a:t>4 </a:t>
            </a:r>
            <a:r>
              <a:rPr lang="en-US" sz="3601" dirty="0" err="1">
                <a:solidFill>
                  <a:srgbClr val="3333FF"/>
                </a:solidFill>
                <a:cs typeface="Times New Roman" panose="02020603050405020304" pitchFamily="18" charset="0"/>
              </a:rPr>
              <a:t>tuần</a:t>
            </a:r>
            <a:r>
              <a:rPr lang="en-US" sz="3601" dirty="0">
                <a:solidFill>
                  <a:srgbClr val="3333FF"/>
                </a:solidFill>
                <a:cs typeface="Times New Roman" panose="02020603050405020304" pitchFamily="18" charset="0"/>
              </a:rPr>
              <a:t> : … </a:t>
            </a:r>
            <a:r>
              <a:rPr lang="en-US" sz="3601" dirty="0" err="1">
                <a:solidFill>
                  <a:srgbClr val="3333FF"/>
                </a:solidFill>
                <a:cs typeface="Times New Roman" panose="02020603050405020304" pitchFamily="18" charset="0"/>
              </a:rPr>
              <a:t>ngày</a:t>
            </a:r>
            <a:r>
              <a:rPr lang="en-US" sz="3601" dirty="0">
                <a:solidFill>
                  <a:srgbClr val="3333FF"/>
                </a:solidFill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802007" y="2397372"/>
            <a:ext cx="930" cy="37196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68747" y="2393140"/>
            <a:ext cx="1726136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1395" y="3276410"/>
            <a:ext cx="6140629" cy="175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4 = 28 (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1" dirty="0">
                <a:solidFill>
                  <a:srgbClr val="3333FF"/>
                </a:solidFill>
                <a:latin typeface="iCiel Cucho" pitchFamily="50" charset="0"/>
                <a:cs typeface="iCiel Cucho" pitchFamily="50" charset="0"/>
              </a:rPr>
              <a:t>          </a:t>
            </a:r>
            <a:r>
              <a:rPr lang="en-US" sz="360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28 </a:t>
            </a:r>
            <a:r>
              <a:rPr lang="en-US" sz="360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360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62F48EB-F07A-4100-9533-4396032DE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" y="6917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29" grpId="0"/>
      <p:bldP spid="3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952" y="1223577"/>
            <a:ext cx="8954814" cy="1754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1" b="1" u="sng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601" b="1" u="sng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 </a:t>
            </a:r>
            <a:r>
              <a:rPr lang="en-US" sz="3601" b="1" u="sng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trang</a:t>
            </a:r>
            <a:r>
              <a:rPr lang="en-US" sz="3601" b="1" u="sng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31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 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Đếm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thêm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7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rồi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thích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hợp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vào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ô </a:t>
            </a:r>
            <a:r>
              <a:rPr lang="en-US" sz="3601" b="1" dirty="0" err="1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trống</a:t>
            </a:r>
            <a:r>
              <a:rPr lang="en-US" sz="3601" b="1" dirty="0">
                <a:solidFill>
                  <a:srgbClr val="3333FF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9"/>
          <p:cNvGrpSpPr>
            <a:grpSpLocks/>
          </p:cNvGrpSpPr>
          <p:nvPr/>
        </p:nvGrpSpPr>
        <p:grpSpPr bwMode="auto">
          <a:xfrm>
            <a:off x="2692674" y="3634996"/>
            <a:ext cx="6783370" cy="609741"/>
            <a:chOff x="720" y="2208"/>
            <a:chExt cx="3840" cy="384"/>
          </a:xfrm>
        </p:grpSpPr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720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1104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1488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1872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2256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2640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3024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3408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3792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4176" y="2208"/>
              <a:ext cx="384" cy="38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/>
            </a:p>
          </p:txBody>
        </p:sp>
      </p:grp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741630" y="3506012"/>
            <a:ext cx="685959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601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741630" y="3582230"/>
            <a:ext cx="609741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7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351370" y="3582230"/>
            <a:ext cx="87943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/>
              <a:t>14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4113547" y="3582230"/>
            <a:ext cx="82080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21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8091156" y="3563175"/>
            <a:ext cx="900320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63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6781164" y="3563175"/>
            <a:ext cx="803217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4723288" y="3582230"/>
            <a:ext cx="855983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5409247" y="3567939"/>
            <a:ext cx="762176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6" name="Text Box 28"/>
          <p:cNvSpPr txBox="1">
            <a:spLocks noChangeArrowheads="1"/>
          </p:cNvSpPr>
          <p:nvPr/>
        </p:nvSpPr>
        <p:spPr bwMode="auto">
          <a:xfrm>
            <a:off x="6095205" y="3582230"/>
            <a:ext cx="879435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dirty="0"/>
              <a:t>42</a:t>
            </a:r>
          </a:p>
        </p:txBody>
      </p:sp>
      <p:sp>
        <p:nvSpPr>
          <p:cNvPr id="37" name="Text Box 29"/>
          <p:cNvSpPr txBox="1">
            <a:spLocks noChangeArrowheads="1"/>
          </p:cNvSpPr>
          <p:nvPr/>
        </p:nvSpPr>
        <p:spPr bwMode="auto">
          <a:xfrm>
            <a:off x="7467124" y="3582230"/>
            <a:ext cx="844257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8839041" y="3582230"/>
            <a:ext cx="832531" cy="64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1" b="1" dirty="0">
                <a:solidFill>
                  <a:srgbClr val="FF0000"/>
                </a:solidFill>
              </a:rPr>
              <a:t>70</a:t>
            </a: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5F939EBD-5614-4C8F-AE98-B048A4FAF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83" y="12360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1457549" y="297511"/>
            <a:ext cx="9977588" cy="1333534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-18708" y="2049349"/>
            <a:ext cx="12190413" cy="1819041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9599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22546" y="1574056"/>
            <a:ext cx="5247592" cy="1"/>
            <a:chOff x="4238625" y="1630017"/>
            <a:chExt cx="5248275" cy="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5" y="90129"/>
            <a:ext cx="1514278" cy="1483802"/>
          </a:xfrm>
        </p:spPr>
      </p:pic>
      <p:sp>
        <p:nvSpPr>
          <p:cNvPr id="12" name="文本框 17"/>
          <p:cNvSpPr txBox="1">
            <a:spLocks noChangeArrowheads="1"/>
          </p:cNvSpPr>
          <p:nvPr/>
        </p:nvSpPr>
        <p:spPr bwMode="auto">
          <a:xfrm>
            <a:off x="2034310" y="4679237"/>
            <a:ext cx="83444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Giáo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 </a:t>
            </a:r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viên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 </a:t>
            </a:r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thực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 </a:t>
            </a:r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hiện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: </a:t>
            </a:r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Giáo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 </a:t>
            </a:r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viên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 </a:t>
            </a:r>
            <a:r>
              <a:rPr lang="en-US" altLang="zh-CN" sz="4000" b="1" i="0" dirty="0" err="1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khối</a:t>
            </a:r>
            <a:r>
              <a:rPr lang="en-US" altLang="zh-CN" sz="4000" b="1" i="0" dirty="0">
                <a:solidFill>
                  <a:srgbClr val="FF0066"/>
                </a:solidFill>
                <a:latin typeface="Times New Roman" panose="02020603050405020304" pitchFamily="18" charset="0"/>
                <a:ea typeface="字体管家棉花糖"/>
                <a:cs typeface="Times New Roman" panose="02020603050405020304" pitchFamily="18" charset="0"/>
              </a:rPr>
              <a:t> 3</a:t>
            </a:r>
            <a:endParaRPr lang="zh-CN" altLang="en-US" sz="4000" b="1" i="0" dirty="0">
              <a:solidFill>
                <a:srgbClr val="FF0066"/>
              </a:solidFill>
              <a:latin typeface="Times New Roman" panose="02020603050405020304" pitchFamily="18" charset="0"/>
              <a:ea typeface="字体管家棉花糖"/>
              <a:cs typeface="Times New Roman" panose="02020603050405020304" pitchFamily="18" charset="0"/>
            </a:endParaRPr>
          </a:p>
        </p:txBody>
      </p: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22953" y="4741943"/>
            <a:ext cx="2209512" cy="1828562"/>
            <a:chOff x="5225" y="9335"/>
            <a:chExt cx="2520" cy="1750"/>
          </a:xfrm>
        </p:grpSpPr>
        <p:sp>
          <p:nvSpPr>
            <p:cNvPr id="18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3" tIns="45712" rIns="91423" bIns="45712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19" name="Picture 26" descr="cosmo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5" descr="BOOK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4" descr="BOOK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QUILLPE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sz="800" b="1" i="1">
                  <a:latin typeface="VnBangkok"/>
                  <a:cs typeface="Times New Roman" panose="02020603050405020304" pitchFamily="18" charset="0"/>
                </a:rPr>
                <a:t> </a:t>
              </a:r>
              <a:endParaRPr lang="en-US" sz="4800" i="1"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sz="4800" i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3" tIns="45712" rIns="91423" bIns="45712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sz="4800" i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99719" y="5893415"/>
            <a:ext cx="6390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i="1" dirty="0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b="1" i="1" dirty="0" err="1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200" b="1" i="1" dirty="0" err="1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i="1" dirty="0" err="1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6F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4860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66800"/>
            <a:ext cx="12190413" cy="579278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168249" y="-330253"/>
            <a:ext cx="8200109" cy="1549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617" y="1215057"/>
            <a:ext cx="1352124" cy="11893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9119" y="3985355"/>
            <a:ext cx="1220855" cy="623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4614255" y="3792184"/>
            <a:ext cx="1113445" cy="11472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6486894" y="1406258"/>
            <a:ext cx="1231118" cy="55890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60392" y="215094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4922468" y="483544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Oval 17"/>
          <p:cNvSpPr/>
          <p:nvPr/>
        </p:nvSpPr>
        <p:spPr>
          <a:xfrm>
            <a:off x="6914561" y="2129789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6979228" y="4731942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20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91268" y="-440418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4021" y="2648076"/>
            <a:ext cx="52421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73110" y="3104843"/>
            <a:ext cx="14192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010" y="5267484"/>
            <a:ext cx="57033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dãy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defRPr/>
            </a:pPr>
            <a:r>
              <a:rPr lang="en-US" sz="30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63; 56; …  ; 42; 35</a:t>
            </a:r>
            <a:endParaRPr lang="en-US" sz="3000" b="1" kern="0" dirty="0">
              <a:solidFill>
                <a:srgbClr val="FF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79086" y="5740370"/>
            <a:ext cx="11948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49</a:t>
            </a:r>
          </a:p>
        </p:txBody>
      </p:sp>
      <p:pic>
        <p:nvPicPr>
          <p:cNvPr id="2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7099" y="-1151264"/>
            <a:ext cx="609600" cy="6096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885330" y="2647769"/>
            <a:ext cx="32464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nhẩm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x 6 = </a:t>
            </a:r>
            <a:endParaRPr lang="en-US" sz="3000" b="1" kern="0" dirty="0">
              <a:solidFill>
                <a:srgbClr val="FF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738950" y="2630653"/>
            <a:ext cx="8354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</a:t>
            </a:r>
          </a:p>
        </p:txBody>
      </p:sp>
      <p:pic>
        <p:nvPicPr>
          <p:cNvPr id="2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67961" y="-1151264"/>
            <a:ext cx="609600" cy="6096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844068" y="5286341"/>
            <a:ext cx="41120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0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 </a:t>
            </a:r>
            <a:r>
              <a:rPr lang="en-US" sz="30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x 5 </a:t>
            </a:r>
            <a:r>
              <a:rPr lang="en-US" sz="3000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………</a:t>
            </a:r>
            <a:r>
              <a:rPr lang="en-US" sz="30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x 7</a:t>
            </a:r>
            <a:endParaRPr lang="en-US" sz="3000" b="1" kern="0" dirty="0">
              <a:solidFill>
                <a:srgbClr val="FF66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495425" y="5221317"/>
            <a:ext cx="50756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kern="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=</a:t>
            </a:r>
            <a:endParaRPr lang="en-US" sz="3000" b="1" kern="0" dirty="0">
              <a:solidFill>
                <a:srgbClr val="FF66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1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46003" y="-1226644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74039" y="-1263278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7872" y="-1273376"/>
            <a:ext cx="609600" cy="609600"/>
          </a:xfrm>
          <a:prstGeom prst="rect">
            <a:avLst/>
          </a:prstGeom>
        </p:spPr>
      </p:pic>
      <p:pic>
        <p:nvPicPr>
          <p:cNvPr id="34" name="Content Placeholder 4">
            <a:extLst>
              <a:ext uri="{FF2B5EF4-FFF2-40B4-BE49-F238E27FC236}">
                <a16:creationId xmlns:a16="http://schemas.microsoft.com/office/drawing/2014/main" id="{AA4D106A-797E-42CB-AE33-71421F1FFC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1" grpId="0"/>
      <p:bldP spid="22" grpId="0"/>
      <p:bldP spid="23" grpId="0"/>
      <p:bldP spid="24" grpId="0"/>
      <p:bldP spid="26" grpId="0"/>
      <p:bldP spid="27" grpId="0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489E415A-F722-49C3-BCAB-500F5D1FB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71" y="3566351"/>
            <a:ext cx="4314236" cy="23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图片 62">
            <a:extLst>
              <a:ext uri="{FF2B5EF4-FFF2-40B4-BE49-F238E27FC236}">
                <a16:creationId xmlns:a16="http://schemas.microsoft.com/office/drawing/2014/main" id="{54EEBE37-A2E7-429B-8F66-BAEC5430C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81" y="4819178"/>
            <a:ext cx="4434914" cy="186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19">
            <a:extLst>
              <a:ext uri="{FF2B5EF4-FFF2-40B4-BE49-F238E27FC236}">
                <a16:creationId xmlns:a16="http://schemas.microsoft.com/office/drawing/2014/main" id="{CF75A0B2-8B20-4567-88C4-6D3E9F15D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583" y="504764"/>
            <a:ext cx="8841246" cy="25550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12176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001" b="1" dirty="0">
                <a:solidFill>
                  <a:srgbClr val="FF0000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DẶN DÒ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altLang="zh-CN" sz="4001" b="1" dirty="0">
              <a:solidFill>
                <a:srgbClr val="FF0000"/>
              </a:solidFill>
              <a:latin typeface="Times New Roman" panose="02020603050405020304" pitchFamily="18" charset="0"/>
              <a:ea typeface="方正静蕾简体"/>
              <a:cs typeface="Times New Roman" panose="02020603050405020304" pitchFamily="18" charset="0"/>
            </a:endParaRPr>
          </a:p>
          <a:p>
            <a:pPr marL="571614" indent="-571614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altLang="zh-CN" sz="4001" b="1" dirty="0">
                <a:solidFill>
                  <a:srgbClr val="0000FF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HỌC THUỘC BẢNG NHÂN 7.</a:t>
            </a:r>
          </a:p>
          <a:p>
            <a:pPr marL="571614" indent="-571614">
              <a:lnSpc>
                <a:spcPct val="10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altLang="zh-CN" sz="4001" b="1" dirty="0">
                <a:solidFill>
                  <a:srgbClr val="0000FF"/>
                </a:solidFill>
                <a:latin typeface="Times New Roman" panose="02020603050405020304" pitchFamily="18" charset="0"/>
                <a:ea typeface="方正静蕾简体"/>
                <a:cs typeface="Times New Roman" panose="02020603050405020304" pitchFamily="18" charset="0"/>
              </a:rPr>
              <a:t>XEM TRƯỚC BÀI LUYỆN TẬP.</a:t>
            </a:r>
          </a:p>
        </p:txBody>
      </p:sp>
      <p:pic>
        <p:nvPicPr>
          <p:cNvPr id="133125" name="图片 63">
            <a:extLst>
              <a:ext uri="{FF2B5EF4-FFF2-40B4-BE49-F238E27FC236}">
                <a16:creationId xmlns:a16="http://schemas.microsoft.com/office/drawing/2014/main" id="{0643074A-7147-4140-828B-89F01E860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1585663" y="3912506"/>
            <a:ext cx="2092809" cy="264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6" name="Picture 9" descr="Picture11">
            <a:extLst>
              <a:ext uri="{FF2B5EF4-FFF2-40B4-BE49-F238E27FC236}">
                <a16:creationId xmlns:a16="http://schemas.microsoft.com/office/drawing/2014/main" id="{37B87606-3816-49C2-9FF4-6362F320A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826" y="7941"/>
            <a:ext cx="1219482" cy="98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52">
            <a:extLst>
              <a:ext uri="{FF2B5EF4-FFF2-40B4-BE49-F238E27FC236}">
                <a16:creationId xmlns:a16="http://schemas.microsoft.com/office/drawing/2014/main" id="{B876BC07-83DE-44B1-9942-84040748FEC8}"/>
              </a:ext>
            </a:extLst>
          </p:cNvPr>
          <p:cNvSpPr/>
          <p:nvPr/>
        </p:nvSpPr>
        <p:spPr bwMode="auto">
          <a:xfrm>
            <a:off x="8915259" y="179430"/>
            <a:ext cx="1319518" cy="498590"/>
          </a:xfrm>
          <a:custGeom>
            <a:avLst/>
            <a:gdLst>
              <a:gd name="T0" fmla="*/ 849 w 1012"/>
              <a:gd name="T1" fmla="*/ 177 h 461"/>
              <a:gd name="T2" fmla="*/ 828 w 1012"/>
              <a:gd name="T3" fmla="*/ 73 h 461"/>
              <a:gd name="T4" fmla="*/ 708 w 1012"/>
              <a:gd name="T5" fmla="*/ 89 h 461"/>
              <a:gd name="T6" fmla="*/ 636 w 1012"/>
              <a:gd name="T7" fmla="*/ 9 h 461"/>
              <a:gd name="T8" fmla="*/ 492 w 1012"/>
              <a:gd name="T9" fmla="*/ 95 h 461"/>
              <a:gd name="T10" fmla="*/ 407 w 1012"/>
              <a:gd name="T11" fmla="*/ 53 h 461"/>
              <a:gd name="T12" fmla="*/ 328 w 1012"/>
              <a:gd name="T13" fmla="*/ 140 h 461"/>
              <a:gd name="T14" fmla="*/ 148 w 1012"/>
              <a:gd name="T15" fmla="*/ 220 h 461"/>
              <a:gd name="T16" fmla="*/ 31 w 1012"/>
              <a:gd name="T17" fmla="*/ 257 h 461"/>
              <a:gd name="T18" fmla="*/ 100 w 1012"/>
              <a:gd name="T19" fmla="*/ 381 h 461"/>
              <a:gd name="T20" fmla="*/ 836 w 1012"/>
              <a:gd name="T21" fmla="*/ 461 h 461"/>
              <a:gd name="T22" fmla="*/ 835 w 1012"/>
              <a:gd name="T23" fmla="*/ 453 h 461"/>
              <a:gd name="T24" fmla="*/ 932 w 1012"/>
              <a:gd name="T25" fmla="*/ 425 h 461"/>
              <a:gd name="T26" fmla="*/ 909 w 1012"/>
              <a:gd name="T27" fmla="*/ 353 h 461"/>
              <a:gd name="T28" fmla="*/ 992 w 1012"/>
              <a:gd name="T29" fmla="*/ 242 h 461"/>
              <a:gd name="T30" fmla="*/ 849 w 1012"/>
              <a:gd name="T31" fmla="*/ 177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12" h="461">
                <a:moveTo>
                  <a:pt x="849" y="177"/>
                </a:moveTo>
                <a:cubicBezTo>
                  <a:pt x="874" y="141"/>
                  <a:pt x="868" y="96"/>
                  <a:pt x="828" y="73"/>
                </a:cubicBezTo>
                <a:cubicBezTo>
                  <a:pt x="785" y="48"/>
                  <a:pt x="746" y="67"/>
                  <a:pt x="708" y="89"/>
                </a:cubicBezTo>
                <a:cubicBezTo>
                  <a:pt x="697" y="48"/>
                  <a:pt x="684" y="16"/>
                  <a:pt x="636" y="9"/>
                </a:cubicBezTo>
                <a:cubicBezTo>
                  <a:pt x="584" y="0"/>
                  <a:pt x="503" y="43"/>
                  <a:pt x="492" y="95"/>
                </a:cubicBezTo>
                <a:cubicBezTo>
                  <a:pt x="466" y="71"/>
                  <a:pt x="450" y="47"/>
                  <a:pt x="407" y="53"/>
                </a:cubicBezTo>
                <a:cubicBezTo>
                  <a:pt x="369" y="58"/>
                  <a:pt x="326" y="97"/>
                  <a:pt x="328" y="140"/>
                </a:cubicBezTo>
                <a:cubicBezTo>
                  <a:pt x="258" y="59"/>
                  <a:pt x="143" y="117"/>
                  <a:pt x="148" y="220"/>
                </a:cubicBezTo>
                <a:cubicBezTo>
                  <a:pt x="113" y="185"/>
                  <a:pt x="51" y="224"/>
                  <a:pt x="31" y="257"/>
                </a:cubicBezTo>
                <a:cubicBezTo>
                  <a:pt x="0" y="309"/>
                  <a:pt x="52" y="359"/>
                  <a:pt x="100" y="381"/>
                </a:cubicBezTo>
                <a:cubicBezTo>
                  <a:pt x="836" y="461"/>
                  <a:pt x="836" y="461"/>
                  <a:pt x="836" y="461"/>
                </a:cubicBezTo>
                <a:cubicBezTo>
                  <a:pt x="836" y="456"/>
                  <a:pt x="828" y="455"/>
                  <a:pt x="835" y="453"/>
                </a:cubicBezTo>
                <a:cubicBezTo>
                  <a:pt x="866" y="456"/>
                  <a:pt x="914" y="453"/>
                  <a:pt x="932" y="425"/>
                </a:cubicBezTo>
                <a:cubicBezTo>
                  <a:pt x="948" y="400"/>
                  <a:pt x="942" y="356"/>
                  <a:pt x="909" y="353"/>
                </a:cubicBezTo>
                <a:cubicBezTo>
                  <a:pt x="965" y="352"/>
                  <a:pt x="1012" y="298"/>
                  <a:pt x="992" y="242"/>
                </a:cubicBezTo>
                <a:cubicBezTo>
                  <a:pt x="971" y="187"/>
                  <a:pt x="902" y="174"/>
                  <a:pt x="849" y="177"/>
                </a:cubicBezTo>
                <a:close/>
              </a:path>
            </a:pathLst>
          </a:custGeom>
          <a:solidFill>
            <a:srgbClr val="37A76F"/>
          </a:solidFill>
          <a:ln>
            <a:noFill/>
          </a:ln>
        </p:spPr>
        <p:txBody>
          <a:bodyPr/>
          <a:lstStyle/>
          <a:p>
            <a:pPr defTabSz="1218809">
              <a:defRPr/>
            </a:pPr>
            <a:endParaRPr lang="zh-CN" altLang="en-US" sz="2400" kern="0">
              <a:solidFill>
                <a:prstClr val="black"/>
              </a:solidFill>
              <a:latin typeface="Calibri"/>
              <a:ea typeface="方正静蕾简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1576292" y="2597392"/>
            <a:ext cx="9487832" cy="3446053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56695" y="461164"/>
            <a:ext cx="8729996" cy="1321325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2784" l="9653" r="89189">
                        <a14:foregroundMark x1="41699" y1="8763" x2="54826" y2="8763"/>
                        <a14:foregroundMark x1="49807" y1="4639" x2="49807" y2="4639"/>
                        <a14:foregroundMark x1="49035" y1="88144" x2="49035" y2="88144"/>
                        <a14:foregroundMark x1="47876" y1="92784" x2="47876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15" y="2749125"/>
            <a:ext cx="3834591" cy="264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89806" l="9796" r="95102">
                        <a14:foregroundMark x1="13061" y1="54854" x2="14694" y2="71845"/>
                        <a14:foregroundMark x1="14694" y1="71845" x2="15918" y2="75728"/>
                        <a14:foregroundMark x1="43673" y1="6311" x2="60408" y2="7767"/>
                        <a14:foregroundMark x1="46531" y1="3398" x2="53061" y2="2427"/>
                        <a14:foregroundMark x1="91429" y1="56796" x2="90612" y2="66505"/>
                        <a14:foregroundMark x1="94694" y1="56796" x2="94694" y2="56796"/>
                        <a14:foregroundMark x1="95102" y1="67476" x2="95102" y2="6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0" y="2823587"/>
            <a:ext cx="3946566" cy="284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Users\Admin\Desktop\mat-vui-icon.png.crdownloa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77778" l="9778" r="89778">
                        <a14:foregroundMark x1="40444" y1="7111" x2="62667" y2="6667"/>
                        <a14:foregroundMark x1="48000" y1="2667" x2="51111" y2="3556"/>
                        <a14:foregroundMark x1="44444" y1="74222" x2="57333" y2="74222"/>
                        <a14:foregroundMark x1="47556" y1="75556" x2="51556" y2="77778"/>
                        <a14:foregroundMark x1="31111" y1="56889" x2="52000" y2="67111"/>
                        <a14:foregroundMark x1="29333" y1="58222" x2="46667" y2="65778"/>
                        <a14:foregroundMark x1="47111" y1="59111" x2="56444" y2="62667"/>
                        <a14:foregroundMark x1="26667" y1="29333" x2="30667" y2="40889"/>
                        <a14:foregroundMark x1="31111" y1="29333" x2="35556" y2="39556"/>
                        <a14:foregroundMark x1="25778" y1="39556" x2="33778" y2="4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04"/>
          <a:stretch>
            <a:fillRect/>
          </a:stretch>
        </p:blipFill>
        <p:spPr bwMode="auto">
          <a:xfrm>
            <a:off x="4751278" y="2813297"/>
            <a:ext cx="3511337" cy="246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154102" y="5458746"/>
            <a:ext cx="3185697" cy="584699"/>
            <a:chOff x="1624013" y="5029200"/>
            <a:chExt cx="3578965" cy="584775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2160587" y="5029200"/>
              <a:ext cx="30423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29857" algn="l"/>
                </a:tabLst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27370" y="5433350"/>
            <a:ext cx="2274591" cy="584699"/>
            <a:chOff x="1624013" y="5029200"/>
            <a:chExt cx="2555384" cy="584775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2160587" y="5029200"/>
              <a:ext cx="2018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29857" algn="l"/>
                </a:tabLst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2" name="TextBox 11"/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587738" y="5458746"/>
            <a:ext cx="3288871" cy="584699"/>
            <a:chOff x="1624013" y="5029200"/>
            <a:chExt cx="3694874" cy="584775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2160587" y="5029200"/>
              <a:ext cx="31583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  <a:tabLst>
                  <a:tab pos="629857" algn="l"/>
                </a:tabLst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TextBox 11"/>
            <p:cNvSpPr txBox="1">
              <a:spLocks noChangeArrowheads="1"/>
            </p:cNvSpPr>
            <p:nvPr/>
          </p:nvSpPr>
          <p:spPr bwMode="auto">
            <a:xfrm>
              <a:off x="1624013" y="5113338"/>
              <a:ext cx="533400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endParaRPr lang="en-US" altLang="en-US" sz="2000"/>
            </a:p>
          </p:txBody>
        </p:sp>
      </p:grpSp>
      <p:pic>
        <p:nvPicPr>
          <p:cNvPr id="26" name="Content Placehold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9" y="166392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</p:spPr>
      </p:pic>
      <p:sp>
        <p:nvSpPr>
          <p:cNvPr id="7" name="Title 1"/>
          <p:cNvSpPr txBox="1"/>
          <p:nvPr/>
        </p:nvSpPr>
        <p:spPr>
          <a:xfrm>
            <a:off x="1627561" y="2272930"/>
            <a:ext cx="8935291" cy="1333534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-1" y="4663108"/>
            <a:ext cx="12190413" cy="1333534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https://thnguyenthiq3.hcm.edu.vn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914281" y="297511"/>
            <a:ext cx="10830713" cy="1333534"/>
          </a:xfrm>
          <a:prstGeom prst="rect">
            <a:avLst/>
          </a:prstGeom>
        </p:spPr>
        <p:txBody>
          <a:bodyPr vert="horz" lIns="91428" tIns="45714" rIns="91428" bIns="45714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05840" y="1606163"/>
            <a:ext cx="5247592" cy="1"/>
            <a:chOff x="4238625" y="1630017"/>
            <a:chExt cx="5248275" cy="1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5" y="90129"/>
            <a:ext cx="1582849" cy="14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5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40"/>
            <a:ext cx="12190413" cy="68571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344" y="1676400"/>
            <a:ext cx="9418296" cy="2362011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832399" y="0"/>
            <a:ext cx="609600" cy="60960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B7474A5D-44CE-4107-9205-3EFF9B819F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7" y="13599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51009"/>
            <a:ext cx="12190413" cy="6857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5478" y="1027661"/>
            <a:ext cx="7991847" cy="230831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</a:t>
            </a:r>
          </a:p>
          <a:p>
            <a:pPr algn="ctr" defTabSz="914309"/>
            <a:r>
              <a:rPr lang="en-US" sz="7200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KHU PHỐ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27" y="5429303"/>
            <a:ext cx="1760351" cy="1430285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2088" y="5885158"/>
            <a:ext cx="602696" cy="31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049" y="5941291"/>
            <a:ext cx="600841" cy="3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" y="3405577"/>
            <a:ext cx="4775630" cy="2836577"/>
            <a:chOff x="179125" y="3405577"/>
            <a:chExt cx="4207915" cy="2836577"/>
          </a:xfrm>
          <a:solidFill>
            <a:srgbClr val="FFFFCC"/>
          </a:solidFill>
        </p:grpSpPr>
        <p:sp>
          <p:nvSpPr>
            <p:cNvPr id="13" name="Cloud Callout 12"/>
            <p:cNvSpPr/>
            <p:nvPr/>
          </p:nvSpPr>
          <p:spPr>
            <a:xfrm>
              <a:off x="179125" y="3405577"/>
              <a:ext cx="4207915" cy="2836577"/>
            </a:xfrm>
            <a:prstGeom prst="cloudCallout">
              <a:avLst>
                <a:gd name="adj1" fmla="val 59589"/>
                <a:gd name="adj2" fmla="val 485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09"/>
              <a:endParaRPr lang="en-US" sz="2800" dirty="0">
                <a:solidFill>
                  <a:prstClr val="black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844072" y="3793111"/>
              <a:ext cx="2878020" cy="181588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vi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dọa</a:t>
              </a:r>
              <a:r>
                <a: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36126" y="1734208"/>
            <a:ext cx="4508729" cy="3153102"/>
            <a:chOff x="7715250" y="3052269"/>
            <a:chExt cx="4654287" cy="2679537"/>
          </a:xfrm>
          <a:solidFill>
            <a:srgbClr val="CCFFFF"/>
          </a:solidFill>
        </p:grpSpPr>
        <p:sp>
          <p:nvSpPr>
            <p:cNvPr id="2" name="Cloud Callout 1"/>
            <p:cNvSpPr/>
            <p:nvPr/>
          </p:nvSpPr>
          <p:spPr>
            <a:xfrm>
              <a:off x="7715250" y="3052269"/>
              <a:ext cx="4654287" cy="2679537"/>
            </a:xfrm>
            <a:prstGeom prst="cloudCallout">
              <a:avLst>
                <a:gd name="adj1" fmla="val -72473"/>
                <a:gd name="adj2" fmla="val 61888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09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401736" y="3432652"/>
              <a:ext cx="3336718" cy="146903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800" spc="-150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39AC5643-1DF0-4672-86A3-0788F4F908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9" y="-88104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6248E-6 -1.94862E-6 L 3.86248E-6 -0.07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1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14" y="3479485"/>
            <a:ext cx="2042737" cy="1948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3801" y="-17845"/>
            <a:ext cx="8927829" cy="646247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309"/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Rectangle 1"/>
          <p:cNvSpPr/>
          <p:nvPr/>
        </p:nvSpPr>
        <p:spPr>
          <a:xfrm>
            <a:off x="5267028" y="6309739"/>
            <a:ext cx="3996117" cy="548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4312124"/>
            <a:ext cx="1727967" cy="1648316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31" y="238200"/>
            <a:ext cx="1834833" cy="1750257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89" y="266413"/>
            <a:ext cx="2108597" cy="201140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644108" y="371672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15169" y="531041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1186" y="4841753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46995" y="4159245"/>
            <a:ext cx="720237" cy="589058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" name="Rounded Rectangle 3">
            <a:hlinkClick r:id="rId14" action="ppaction://hlinksldjump"/>
          </p:cNvPr>
          <p:cNvSpPr/>
          <p:nvPr/>
        </p:nvSpPr>
        <p:spPr>
          <a:xfrm>
            <a:off x="7046995" y="6107823"/>
            <a:ext cx="1755243" cy="593701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1115" y="5116012"/>
            <a:ext cx="2145940" cy="1743576"/>
            <a:chOff x="5081115" y="5116012"/>
            <a:chExt cx="2145940" cy="174357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5" y="5116012"/>
              <a:ext cx="2145940" cy="1743576"/>
            </a:xfrm>
            <a:prstGeom prst="rect">
              <a:avLst/>
            </a:prstGeom>
          </p:spPr>
        </p:pic>
        <p:pic>
          <p:nvPicPr>
            <p:cNvPr id="1026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0968385">
              <a:off x="5377167" y="5688688"/>
              <a:ext cx="657681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Disposable Face Mask 3ply | Yebi Health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1383368">
              <a:off x="6296062" y="5746757"/>
              <a:ext cx="679475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0BDB9B3D-22CB-4A94-865A-C0F1E8A6B39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" y="111387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1: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6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43008" y="2399896"/>
            <a:ext cx="214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2CDAE99-AC9E-4DEA-879A-46ABECCFD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1627322" y="480448"/>
            <a:ext cx="9051010" cy="2340244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 defTabSz="914309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8030" y="3469278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6FB47B-AC0E-45F7-94D9-0F6053699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3187077" y="809349"/>
            <a:ext cx="5499059" cy="990381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/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3: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nhẩm</a:t>
            </a:r>
            <a:r>
              <a:rPr lang="en-US" sz="36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99094" y="2399895"/>
            <a:ext cx="4188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6 =</a:t>
            </a:r>
            <a:endParaRPr lang="en-US" sz="8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43008" y="2399896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8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4A60E2C-5BC9-4D6D-8AF4-51B9A449F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9" y="4911377"/>
            <a:ext cx="1679539" cy="1602122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2815117" y="1239865"/>
            <a:ext cx="6747337" cy="1937287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09">
              <a:lnSpc>
                <a:spcPct val="150000"/>
              </a:lnSpc>
            </a:pP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 4: </a:t>
            </a:r>
            <a:r>
              <a:rPr lang="en-US" sz="4000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:</a:t>
            </a:r>
          </a:p>
          <a:p>
            <a:pPr algn="ctr" defTabSz="914309"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iCiel Cadena" panose="02000503000000020004" pitchFamily="2" charset="0"/>
              </a:rPr>
              <a:t>7 + 7 + 7 + 7 =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57833" y="3468549"/>
            <a:ext cx="14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263AEF-3156-4C85-8109-8E07A51A19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7" y="178030"/>
            <a:ext cx="1160727" cy="11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7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儿童暑期户外旅行夏令营出游计划PPT模板"/>
  <p:tag name="INKNOELEADERBOARD" val="18695869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6" ma:contentTypeDescription="Tạo tài liệu mới." ma:contentTypeScope="" ma:versionID="87c8ff4362d582bc038683c518361262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f57f0239bd0e529817d977ecc418a6bf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B585F2-9EA8-48F5-BB87-9B0BE70568CF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9f958c3a-144a-4219-afab-0ea9b7b8b61f"/>
    <ds:schemaRef ds:uri="117084a5-40ce-44a9-aa97-9561c111c68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330974B-018E-46BB-80DD-F835C3D610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79042E-C7E2-4ABF-A86E-E7B398A89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6740</TotalTime>
  <Words>914</Words>
  <Application>Microsoft Office PowerPoint</Application>
  <PresentationFormat>Custom</PresentationFormat>
  <Paragraphs>198</Paragraphs>
  <Slides>23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等线 Light</vt:lpstr>
      <vt:lpstr>.VnTime</vt:lpstr>
      <vt:lpstr>Arial</vt:lpstr>
      <vt:lpstr>Calibri</vt:lpstr>
      <vt:lpstr>iCiel Cadena</vt:lpstr>
      <vt:lpstr>iCiel Cucho</vt:lpstr>
      <vt:lpstr>Impact</vt:lpstr>
      <vt:lpstr>ITC Avant Garde Std Bk</vt:lpstr>
      <vt:lpstr>LiHei Pro</vt:lpstr>
      <vt:lpstr>Signika</vt:lpstr>
      <vt:lpstr>Times New Roman</vt:lpstr>
      <vt:lpstr>Trebuchet MS</vt:lpstr>
      <vt:lpstr>VnBangkok</vt:lpstr>
      <vt:lpstr>VNbritannic</vt:lpstr>
      <vt:lpstr>迷你简汉真广标</vt:lpstr>
      <vt:lpstr>Office 主题​​</vt:lpstr>
      <vt:lpstr>1_Office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chọn biểu tượng thể hiện mức độ yêu thích bài học: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儿童暑期户外旅行夏令营出游计划PPT模板</dc:title>
  <dc:creator>lzj</dc:creator>
  <cp:lastModifiedBy>ADMIN</cp:lastModifiedBy>
  <cp:revision>3523</cp:revision>
  <dcterms:created xsi:type="dcterms:W3CDTF">2015-12-01T09:06:39Z</dcterms:created>
  <dcterms:modified xsi:type="dcterms:W3CDTF">2021-11-02T14:43:39Z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